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Pl Medium" panose="02000400000000000000" pitchFamily="2" charset="0"/>
              </a:defRPr>
            </a:lvl1pPr>
          </a:lstStyle>
          <a:p>
            <a:r>
              <a:rPr lang="pl-PL" dirty="0" smtClean="0"/>
              <a:t>TYTUŁ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Autor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01254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A563-16AC-440E-B8EF-44E843824125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1A77-AAA8-4ED0-8483-95D6B2ADA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3471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A563-16AC-440E-B8EF-44E843824125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1A77-AAA8-4ED0-8483-95D6B2ADA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054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A563-16AC-440E-B8EF-44E843824125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1A77-AAA8-4ED0-8483-95D6B2ADA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8365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A563-16AC-440E-B8EF-44E843824125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1A77-AAA8-4ED0-8483-95D6B2ADA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375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A563-16AC-440E-B8EF-44E843824125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1A77-AAA8-4ED0-8483-95D6B2ADA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2443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A563-16AC-440E-B8EF-44E843824125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1A77-AAA8-4ED0-8483-95D6B2ADA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884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A563-16AC-440E-B8EF-44E843824125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1A77-AAA8-4ED0-8483-95D6B2ADA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1898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A563-16AC-440E-B8EF-44E843824125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1A77-AAA8-4ED0-8483-95D6B2ADA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3181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A563-16AC-440E-B8EF-44E843824125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1A77-AAA8-4ED0-8483-95D6B2ADA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0949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A563-16AC-440E-B8EF-44E843824125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1A77-AAA8-4ED0-8483-95D6B2ADA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0426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err="1" smtClean="0"/>
              <a:t>Name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23528" y="2636912"/>
            <a:ext cx="8363272" cy="34892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AA563-16AC-440E-B8EF-44E843824125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41A77-AAA8-4ED0-8483-95D6B2ADA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0577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uturaPl Medium" panose="02000400000000000000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FuturaPl Light" panose="02000300000000000000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FuturaPl Light" panose="020003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uturaPl Light" panose="020003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FuturaPl Light" panose="020003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FuturaPl Light" panose="020003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7426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410847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Pokaz na ekranie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Prezentacja programu PowerPoint</vt:lpstr>
      <vt:lpstr>Prezentacja programu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Sebastian Piaseczny</dc:creator>
  <cp:lastModifiedBy>Sebastian Piaseczny</cp:lastModifiedBy>
  <cp:revision>5</cp:revision>
  <dcterms:created xsi:type="dcterms:W3CDTF">2020-01-04T09:26:00Z</dcterms:created>
  <dcterms:modified xsi:type="dcterms:W3CDTF">2020-01-04T13:16:10Z</dcterms:modified>
</cp:coreProperties>
</file>