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Pl Medium" panose="02000400000000000000" pitchFamily="2" charset="0"/>
              </a:defRPr>
            </a:lvl1pPr>
          </a:lstStyle>
          <a:p>
            <a:r>
              <a:rPr lang="pl-PL" dirty="0" smtClean="0"/>
              <a:t>TYTUŁ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Autor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125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4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54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36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75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44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84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89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18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94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4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3528" y="2636912"/>
            <a:ext cx="8363272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57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uturaPl Medium" panose="020004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42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4108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5</cp:revision>
  <dcterms:created xsi:type="dcterms:W3CDTF">2020-01-04T09:26:00Z</dcterms:created>
  <dcterms:modified xsi:type="dcterms:W3CDTF">2020-01-04T13:16:10Z</dcterms:modified>
</cp:coreProperties>
</file>