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61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uturaPl Medium" panose="02000400000000000000" pitchFamily="2" charset="0"/>
              </a:defRPr>
            </a:lvl1pPr>
          </a:lstStyle>
          <a:p>
            <a:r>
              <a:rPr lang="pl-PL" dirty="0" smtClean="0"/>
              <a:t>TYTUŁ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Autor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1254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47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054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365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375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2443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884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189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3181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0949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04AA563-16AC-440E-B8EF-44E843824125}" type="datetimeFigureOut">
              <a:rPr lang="pl-PL" smtClean="0"/>
              <a:t>2020-01-04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77341A77-AAA8-4ED0-8483-95D6B2ADA9F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042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323528" y="84355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err="1" smtClean="0"/>
              <a:t>Name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23528" y="1977685"/>
            <a:ext cx="8363272" cy="2616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0577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FuturaPl Medium" panose="02000400000000000000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FuturaPl Light" panose="020003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742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410847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Pokaz na ekranie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Sebastian Piaseczny</dc:creator>
  <cp:lastModifiedBy>Sebastian Piaseczny</cp:lastModifiedBy>
  <cp:revision>8</cp:revision>
  <dcterms:created xsi:type="dcterms:W3CDTF">2020-01-04T09:26:00Z</dcterms:created>
  <dcterms:modified xsi:type="dcterms:W3CDTF">2020-01-04T13:18:28Z</dcterms:modified>
</cp:coreProperties>
</file>