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3212977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Pl Medium" panose="02000400000000000000" pitchFamily="2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75656" y="465313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FuturaPl Light" panose="020003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6412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240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518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9746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779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652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20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0367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828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683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416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691680" y="452670"/>
            <a:ext cx="6923112" cy="1042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err="1" smtClean="0"/>
              <a:t>Name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91680" y="1600201"/>
            <a:ext cx="69951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3970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uturaPl Medium" panose="02000400000000000000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176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666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Pokaz na ekranie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Sebastian Piaseczny</dc:creator>
  <cp:lastModifiedBy>Sebastian Piaseczny</cp:lastModifiedBy>
  <cp:revision>4</cp:revision>
  <dcterms:created xsi:type="dcterms:W3CDTF">2020-01-04T09:59:49Z</dcterms:created>
  <dcterms:modified xsi:type="dcterms:W3CDTF">2020-01-04T10:36:26Z</dcterms:modified>
</cp:coreProperties>
</file>