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61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691680" y="3651870"/>
            <a:ext cx="5184576" cy="720080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Pl Medium" panose="02000400000000000000" pitchFamily="2" charset="0"/>
              </a:defRPr>
            </a:lvl1pPr>
          </a:lstStyle>
          <a:p>
            <a:r>
              <a:rPr lang="pl-PL" dirty="0" smtClean="0"/>
              <a:t>Tytuł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2411760" y="4515966"/>
            <a:ext cx="3704456" cy="288032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Autor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5827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30D383C-D7FF-4AF8-9E34-C101D042B09C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88E7A89-ADEB-40B9-A6DD-973D7E8AF5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38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30D383C-D7FF-4AF8-9E34-C101D042B09C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88E7A89-ADEB-40B9-A6DD-973D7E8AF5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68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30D383C-D7FF-4AF8-9E34-C101D042B09C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88E7A89-ADEB-40B9-A6DD-973D7E8AF5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937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30D383C-D7FF-4AF8-9E34-C101D042B09C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88E7A89-ADEB-40B9-A6DD-973D7E8AF5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35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30D383C-D7FF-4AF8-9E34-C101D042B09C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88E7A89-ADEB-40B9-A6DD-973D7E8AF5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771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30D383C-D7FF-4AF8-9E34-C101D042B09C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88E7A89-ADEB-40B9-A6DD-973D7E8AF5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73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30D383C-D7FF-4AF8-9E34-C101D042B09C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88E7A89-ADEB-40B9-A6DD-973D7E8AF5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26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30D383C-D7FF-4AF8-9E34-C101D042B09C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88E7A89-ADEB-40B9-A6DD-973D7E8AF5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476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30D383C-D7FF-4AF8-9E34-C101D042B09C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88E7A89-ADEB-40B9-A6DD-973D7E8AF5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64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30D383C-D7FF-4AF8-9E34-C101D042B09C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88E7A89-ADEB-40B9-A6DD-973D7E8AF5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20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835696" y="205978"/>
            <a:ext cx="685110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Nazwa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835696" y="1200151"/>
            <a:ext cx="6851104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767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uturaPl Medium" panose="020004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992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480833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Pokaz na ekranie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Sebastian Piaseczny</dc:creator>
  <cp:lastModifiedBy>Sebastian Piaseczny</cp:lastModifiedBy>
  <cp:revision>2</cp:revision>
  <dcterms:created xsi:type="dcterms:W3CDTF">2020-01-04T10:42:18Z</dcterms:created>
  <dcterms:modified xsi:type="dcterms:W3CDTF">2020-01-04T11:03:53Z</dcterms:modified>
</cp:coreProperties>
</file>