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691680" y="3651870"/>
            <a:ext cx="5184576" cy="72008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Pl Medium" panose="02000400000000000000" pitchFamily="2" charset="0"/>
              </a:defRPr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11760" y="4515966"/>
            <a:ext cx="3704456" cy="288032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Autor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82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38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68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37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35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71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7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26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76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4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30D383C-D7FF-4AF8-9E34-C101D042B09C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8E7A89-ADEB-40B9-A6DD-973D7E8AF5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20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835696" y="205978"/>
            <a:ext cx="685110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Nazwa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835696" y="1200151"/>
            <a:ext cx="6851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767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992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8083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Pokaz na ekranie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2</cp:revision>
  <dcterms:created xsi:type="dcterms:W3CDTF">2020-01-04T10:42:18Z</dcterms:created>
  <dcterms:modified xsi:type="dcterms:W3CDTF">2020-01-04T11:03:53Z</dcterms:modified>
</cp:coreProperties>
</file>