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683568" y="2564905"/>
            <a:ext cx="7772400" cy="1470025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Pl Medium" panose="02000400000000000000" pitchFamily="2" charset="0"/>
              </a:defRPr>
            </a:lvl1pPr>
          </a:lstStyle>
          <a:p>
            <a:r>
              <a:rPr lang="pl-PL" dirty="0" smtClean="0"/>
              <a:t>Tytuł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331640" y="4437112"/>
            <a:ext cx="6400800" cy="1126976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C00000"/>
                </a:solidFill>
                <a:latin typeface="FuturaPl Light" panose="02000300000000000000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Autor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437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53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831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665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156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867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14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1870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5588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304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6C76E87F-BBA5-4D1E-8249-F110725BE97E}" type="datetimeFigureOut">
              <a:rPr lang="pl-PL" smtClean="0"/>
              <a:t>2020-01-04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233DE78-521B-4BAA-A33A-B23196F3C44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746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219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FuturaPl Medium" panose="02000400000000000000" pitchFamily="2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FuturaPl Light" panose="020003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2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520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Pokaz na ekranie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Motyw pakietu Office</vt:lpstr>
      <vt:lpstr>Prezentacja programu PowerPoint</vt:lpstr>
      <vt:lpstr>Prezentacja programu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Sebastian Piaseczny</cp:lastModifiedBy>
  <cp:revision>3</cp:revision>
  <dcterms:created xsi:type="dcterms:W3CDTF">2020-01-04T12:06:04Z</dcterms:created>
  <dcterms:modified xsi:type="dcterms:W3CDTF">2020-01-04T12:13:19Z</dcterms:modified>
</cp:coreProperties>
</file>